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7" d="100"/>
          <a:sy n="77" d="100"/>
        </p:scale>
        <p:origin x="-11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силой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335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26</cp:lastModifiedBy>
  <cp:revision>31</cp:revision>
  <dcterms:created xsi:type="dcterms:W3CDTF">2015-11-01T16:37:58Z</dcterms:created>
  <dcterms:modified xsi:type="dcterms:W3CDTF">2025-02-10T10:52:59Z</dcterms:modified>
</cp:coreProperties>
</file>